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82296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7"/>
    <p:restoredTop sz="94663"/>
  </p:normalViewPr>
  <p:slideViewPr>
    <p:cSldViewPr snapToGrid="0">
      <p:cViewPr>
        <p:scale>
          <a:sx n="117" d="100"/>
          <a:sy n="117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122363"/>
            <a:ext cx="699516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602038"/>
            <a:ext cx="6172200" cy="1655762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85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5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365125"/>
            <a:ext cx="177450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365125"/>
            <a:ext cx="5220653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32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9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1709740"/>
            <a:ext cx="709803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4589465"/>
            <a:ext cx="7098030" cy="1500187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82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810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1825625"/>
            <a:ext cx="349758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1825625"/>
            <a:ext cx="349758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53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65126"/>
            <a:ext cx="709803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1681163"/>
            <a:ext cx="3481506" cy="82391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2505075"/>
            <a:ext cx="348150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1681163"/>
            <a:ext cx="3498652" cy="82391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2505075"/>
            <a:ext cx="349865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061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35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336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457200"/>
            <a:ext cx="2654260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987426"/>
            <a:ext cx="4166235" cy="4873625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057400"/>
            <a:ext cx="2654260" cy="3811588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1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457200"/>
            <a:ext cx="2654260" cy="16002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987426"/>
            <a:ext cx="4166235" cy="4873625"/>
          </a:xfrm>
        </p:spPr>
        <p:txBody>
          <a:bodyPr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057400"/>
            <a:ext cx="2654260" cy="3811588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4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365126"/>
            <a:ext cx="70980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1825625"/>
            <a:ext cx="70980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6356352"/>
            <a:ext cx="1851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0F51F8-E03D-E74C-91C9-B490DAE6526D}" type="datetimeFigureOut">
              <a:rPr lang="en-US" smtClean="0"/>
              <a:t>11/23/25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6356352"/>
            <a:ext cx="27774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6356352"/>
            <a:ext cx="1851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724AB7-9DD8-5B4E-B15C-20F8EAF8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2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691E65B2-2D2B-ACC1-4301-D35FA665D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530" y="5859060"/>
            <a:ext cx="3079268" cy="847947"/>
          </a:xfrm>
          <a:prstGeom prst="rect">
            <a:avLst/>
          </a:prstGeom>
        </p:spPr>
      </p:pic>
      <p:pic>
        <p:nvPicPr>
          <p:cNvPr id="6" name="Picture 5" descr="A picture containing outdoor object&#10;&#10;AI-generated content may be incorrect.">
            <a:extLst>
              <a:ext uri="{FF2B5EF4-FFF2-40B4-BE49-F238E27FC236}">
                <a16:creationId xmlns:a16="http://schemas.microsoft.com/office/drawing/2014/main" id="{660DD80B-EB51-516B-EA59-507278763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0691" y="-163286"/>
            <a:ext cx="7957459" cy="7460118"/>
          </a:xfrm>
          <a:prstGeom prst="rect">
            <a:avLst/>
          </a:prstGeom>
        </p:spPr>
      </p:pic>
      <p:pic>
        <p:nvPicPr>
          <p:cNvPr id="8" name="Picture 7" descr="Timeline&#10;&#10;AI-generated content may be incorrect.">
            <a:extLst>
              <a:ext uri="{FF2B5EF4-FFF2-40B4-BE49-F238E27FC236}">
                <a16:creationId xmlns:a16="http://schemas.microsoft.com/office/drawing/2014/main" id="{A982DAD0-903C-73D8-2542-0ABABF176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4846" y="3756668"/>
            <a:ext cx="2769952" cy="204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718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Anastasiia Kim</dc:creator>
  <cp:lastModifiedBy>Kim, Anastasiia</cp:lastModifiedBy>
  <cp:revision>3</cp:revision>
  <dcterms:created xsi:type="dcterms:W3CDTF">2025-11-24T05:26:56Z</dcterms:created>
  <dcterms:modified xsi:type="dcterms:W3CDTF">2025-11-24T06:05:17Z</dcterms:modified>
</cp:coreProperties>
</file>

<file path=docProps/thumbnail.jpeg>
</file>